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12"/>
  </p:notesMasterIdLst>
  <p:sldIdLst>
    <p:sldId id="256" r:id="rId2"/>
    <p:sldId id="264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 snapToGrid="0">
      <p:cViewPr varScale="1">
        <p:scale>
          <a:sx n="84" d="100"/>
          <a:sy n="84" d="100"/>
        </p:scale>
        <p:origin x="96" y="7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E2802-F5EC-428E-97D7-CCDBBB5C8266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BF22BA-4912-4239-8A97-BDF9378A6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78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F22BA-4912-4239-8A97-BDF9378A69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911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F22BA-4912-4239-8A97-BDF9378A696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0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B893C-6ACD-4F99-817E-84946EDB37C1}" type="datetime1">
              <a:rPr lang="en-US" smtClean="0"/>
              <a:t>12/30/2019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19. симпозијум CIGRE Србија - Управљање, телекомуникације и заштита у ЕЕС</a:t>
            </a:r>
            <a:endParaRPr lang="en-US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3B102-94AB-43B2-9679-881E09FC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4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1681B-D190-428C-B755-9EBC5F66B8EF}" type="datetime1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19. симпозијум CIGRE Србија - Управљање, телекомуникације и заштита у ЕЕС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3B102-94AB-43B2-9679-881E09FC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8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3A89A-6233-4761-9A05-3D4E9E479DBE}" type="datetime1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19. симпозијум CIGRE Србија - Управљање, телекомуникације и заштита у ЕЕС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3B102-94AB-43B2-9679-881E09FC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03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B5B64-3F8F-401F-959C-2952481A2F10}" type="datetime1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19. симпозијум CIGRE Србија - Управљање, телекомуникације и заштита у ЕЕС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3B102-94AB-43B2-9679-881E09FC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79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8D10-CB5C-4CCC-B688-65DF46E094FF}" type="datetime1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19. симпозијум CIGRE Србија - Управљање, телекомуникације и заштита у ЕЕС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3B102-94AB-43B2-9679-881E09FC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86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1ACE2-2C72-4159-B07D-66C689DB453C}" type="datetime1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19. симпозијум CIGRE Србија - Управљање, телекомуникације и заштита у ЕЕС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3B102-94AB-43B2-9679-881E09FC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9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F013-740B-4054-BE87-066C07F54CFB}" type="datetime1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19. симпозијум CIGRE Србија - Управљање, телекомуникације и заштита у ЕЕС</a:t>
            </a:r>
            <a:endParaRPr lang="en-US" dirty="0" smtClean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3B102-94AB-43B2-9679-881E09FC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5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8CF7-2A16-471C-BA81-8DE8AF9E229A}" type="datetime1">
              <a:rPr lang="en-US" smtClean="0"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19. симпозијум CIGRE Србија - Управљање, телекомуникације и заштита у ЕЕС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3B102-94AB-43B2-9679-881E09FC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81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93829-7D7E-44AC-96CD-996219B7EC62}" type="datetime1">
              <a:rPr lang="en-US" smtClean="0"/>
              <a:t>12/30/2019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19. симпозијум CIGRE Србија - Управљање, телекомуникације и заштита у ЕЕС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3B102-94AB-43B2-9679-881E09FC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072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4EE5A-1E5D-46DC-983A-E74ED80A3843}" type="datetime1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19. симпозијум CIGRE Србија - Управљање, телекомуникације и заштита у ЕЕС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3B102-94AB-43B2-9679-881E09FC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126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7A93-3AC1-43D4-B0B3-D59AF475D32D}" type="datetime1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19. симпозијум CIGRE Србија - Управљање, телекомуникације и заштита у ЕЕС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3B102-94AB-43B2-9679-881E09FC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891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B893C-6ACD-4F99-817E-84946EDB37C1}" type="datetime1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19. симпозијум CIGRE Србија - Управљање, телекомуникације и заштита у ЕЕС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3B102-94AB-43B2-9679-881E09FC0F29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400990"/>
            <a:ext cx="2682240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00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51467" y="6356350"/>
            <a:ext cx="6637865" cy="365125"/>
          </a:xfrm>
        </p:spPr>
        <p:txBody>
          <a:bodyPr/>
          <a:lstStyle/>
          <a:p>
            <a:r>
              <a:rPr lang="ru-RU" dirty="0" smtClean="0"/>
              <a:t>19. симпозијум CIGRE Србија - Управљање, телекомуникације и заштита у ЕЕС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64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idx="1"/>
          </p:nvPr>
        </p:nvSpPr>
        <p:spPr/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40178" y="6356350"/>
            <a:ext cx="6807200" cy="365125"/>
          </a:xfrm>
        </p:spPr>
        <p:txBody>
          <a:bodyPr/>
          <a:lstStyle/>
          <a:p>
            <a:r>
              <a:rPr lang="ru-RU" dirty="0" smtClean="0"/>
              <a:t>19. симпозијум CIGRE Србија - Управљање, телекомуникације и заштита у ЕЕС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3080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975556" y="6356350"/>
            <a:ext cx="5497689" cy="365125"/>
          </a:xfrm>
        </p:spPr>
        <p:txBody>
          <a:bodyPr/>
          <a:lstStyle/>
          <a:p>
            <a:r>
              <a:rPr lang="ru-RU" dirty="0" smtClean="0"/>
              <a:t>19. симпозијум CIGRE Србија - Управљање, телекомуникације и заштита у ЕЕС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868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806222" y="6356350"/>
            <a:ext cx="5497689" cy="365125"/>
          </a:xfrm>
        </p:spPr>
        <p:txBody>
          <a:bodyPr/>
          <a:lstStyle/>
          <a:p>
            <a:r>
              <a:rPr lang="ru-RU" dirty="0" smtClean="0"/>
              <a:t>19. симпозијум CIGRE Србија - Управљање, телекомуникације и заштита у ЕЕС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89397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30489" y="6356350"/>
            <a:ext cx="6321777" cy="365125"/>
          </a:xfrm>
        </p:spPr>
        <p:txBody>
          <a:bodyPr/>
          <a:lstStyle/>
          <a:p>
            <a:r>
              <a:rPr lang="ru-RU" smtClean="0"/>
              <a:t>19. симпозијум CIGRE Србија - Управљање, телекомуникације и заштита у ЕЕС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8321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16000" y="6356350"/>
            <a:ext cx="7032978" cy="365125"/>
          </a:xfrm>
        </p:spPr>
        <p:txBody>
          <a:bodyPr/>
          <a:lstStyle/>
          <a:p>
            <a:r>
              <a:rPr lang="ru-RU" dirty="0" smtClean="0"/>
              <a:t>19. симпозијум CIGRE Србија - Управљање, телекомуникације и заштита у ЕЕС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868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580445" y="6356350"/>
            <a:ext cx="6107288" cy="365125"/>
          </a:xfrm>
        </p:spPr>
        <p:txBody>
          <a:bodyPr/>
          <a:lstStyle/>
          <a:p>
            <a:r>
              <a:rPr lang="ru-RU" dirty="0" smtClean="0"/>
              <a:t>19. симпозијум CIGRE Србија - Управљање, телекомуникације и заштита у ЕЕС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605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9841" y="1020417"/>
            <a:ext cx="7886700" cy="848140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29842" y="1868557"/>
            <a:ext cx="3868340" cy="636518"/>
          </a:xfrm>
        </p:spPr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629150" y="1868557"/>
            <a:ext cx="3887391" cy="636518"/>
          </a:xfrm>
        </p:spPr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1501422" y="6356350"/>
            <a:ext cx="5960533" cy="365125"/>
          </a:xfrm>
        </p:spPr>
        <p:txBody>
          <a:bodyPr/>
          <a:lstStyle/>
          <a:p>
            <a:r>
              <a:rPr lang="ru-RU" smtClean="0"/>
              <a:t>19. симпозијум CIGRE Србија - Управљање, телекомуникације и заштита у ЕЕС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333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69156" y="6356350"/>
            <a:ext cx="5926666" cy="365125"/>
          </a:xfrm>
        </p:spPr>
        <p:txBody>
          <a:bodyPr/>
          <a:lstStyle/>
          <a:p>
            <a:r>
              <a:rPr lang="ru-RU" smtClean="0"/>
              <a:t>19. симпозијум CIGRE Србија - Управљање, телекомуникације и заштита у ЕЕС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55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15911" y="6356350"/>
            <a:ext cx="5937955" cy="365125"/>
          </a:xfrm>
        </p:spPr>
        <p:txBody>
          <a:bodyPr/>
          <a:lstStyle/>
          <a:p>
            <a:r>
              <a:rPr lang="ru-RU" smtClean="0"/>
              <a:t>19. симпозијум CIGRE Србија - Управљање, телекомуникације и заштита у ЕЕС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535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</TotalTime>
  <Words>132</Words>
  <Application>Microsoft Office PowerPoint</Application>
  <PresentationFormat>On-screen Show (4:3)</PresentationFormat>
  <Paragraphs>12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CIGRE Srbija</dc:creator>
  <cp:lastModifiedBy>Mildan Vujicic</cp:lastModifiedBy>
  <cp:revision>23</cp:revision>
  <dcterms:created xsi:type="dcterms:W3CDTF">2019-05-10T02:05:03Z</dcterms:created>
  <dcterms:modified xsi:type="dcterms:W3CDTF">2019-12-30T11:48:22Z</dcterms:modified>
</cp:coreProperties>
</file>